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53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2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5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3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8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3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5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3CFC-6DB9-D9D6-17C3-4F333932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RPT Install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89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2</Words>
  <Application>Microsoft Office PowerPoint</Application>
  <PresentationFormat>Widescreen</PresentationFormat>
  <Paragraphs>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Calibri</vt:lpstr>
      <vt:lpstr>Calibri Light</vt:lpstr>
      <vt:lpstr>Retrospect</vt:lpstr>
      <vt:lpstr>RPT Install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Faculty 40</cp:lastModifiedBy>
  <cp:revision>3</cp:revision>
  <dcterms:created xsi:type="dcterms:W3CDTF">2013-01-27T09:14:16Z</dcterms:created>
  <dcterms:modified xsi:type="dcterms:W3CDTF">2024-10-24T02:53:47Z</dcterms:modified>
  <cp:category/>
</cp:coreProperties>
</file>